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333" r:id="rId25"/>
    <p:sldId id="387" r:id="rId26"/>
    <p:sldId id="341" r:id="rId27"/>
    <p:sldId id="340" r:id="rId28"/>
    <p:sldId id="385" r:id="rId29"/>
    <p:sldId id="343" r:id="rId30"/>
    <p:sldId id="380" r:id="rId31"/>
    <p:sldId id="512" r:id="rId32"/>
    <p:sldId id="513" r:id="rId33"/>
    <p:sldId id="514" r:id="rId34"/>
    <p:sldId id="344" r:id="rId35"/>
    <p:sldId id="386" r:id="rId36"/>
    <p:sldId id="510" r:id="rId37"/>
    <p:sldId id="511" r:id="rId38"/>
    <p:sldId id="348" r:id="rId39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875" autoAdjust="0"/>
  </p:normalViewPr>
  <p:slideViewPr>
    <p:cSldViewPr>
      <p:cViewPr varScale="1">
        <p:scale>
          <a:sx n="120" d="100"/>
          <a:sy n="120" d="100"/>
        </p:scale>
        <p:origin x="12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2019&#45380;&#46020;_&#50997;&#54633;&#49548;&#54532;&#53944;&#50920;&#50612;&#51333;&#54633;&#49444;&#44228;_1&#54016;_SRS_4.0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50997;&#51333;&#49444;_1&#54016;_Trip-picker_&#49888;&#49688;&#46041;&#53356;&#47084;&#49492;_SAD%20V1.2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UML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_3_PSP_Sheet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en-US" altLang="ko-KR" dirty="0"/>
              <a:t>Trip-Picker</a:t>
            </a:r>
            <a:br>
              <a:rPr lang="en-US" altLang="ko-KR" dirty="0"/>
            </a:br>
            <a:r>
              <a:rPr lang="en-US" altLang="ko-KR" sz="2400" dirty="0"/>
              <a:t>(1 </a:t>
            </a:r>
            <a:r>
              <a:rPr lang="ko-KR" altLang="en-US" sz="2400" dirty="0"/>
              <a:t>팀 신수동 </a:t>
            </a:r>
            <a:r>
              <a:rPr lang="ko-KR" altLang="en-US" sz="2400" dirty="0" err="1"/>
              <a:t>크러셔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21162"/>
              </p:ext>
            </p:extLst>
          </p:nvPr>
        </p:nvGraphicFramePr>
        <p:xfrm>
          <a:off x="350196" y="943626"/>
          <a:ext cx="8542284" cy="622978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60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318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1907"/>
              </p:ext>
            </p:extLst>
          </p:nvPr>
        </p:nvGraphicFramePr>
        <p:xfrm>
          <a:off x="350196" y="1196752"/>
          <a:ext cx="8542284" cy="536257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665004"/>
              </p:ext>
            </p:extLst>
          </p:nvPr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4570"/>
            <a:ext cx="8229600" cy="49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</a:t>
            </a:r>
            <a:r>
              <a:rPr lang="en-US" altLang="ko-KR" u="sng" dirty="0">
                <a:solidFill>
                  <a:srgbClr val="00B0F0"/>
                </a:solidFill>
              </a:rPr>
              <a:t>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Decision</a:t>
            </a:r>
            <a:r>
              <a:rPr lang="en-US" altLang="ko-KR" u="sng" dirty="0">
                <a:solidFill>
                  <a:srgbClr val="00B0F0"/>
                </a:solidFill>
              </a:rPr>
              <a:t> – </a:t>
            </a:r>
            <a:r>
              <a:rPr lang="ko-KR" altLang="en-US" u="sng" dirty="0">
                <a:solidFill>
                  <a:srgbClr val="00B0F0"/>
                </a:solidFill>
              </a:rPr>
              <a:t>여행지역 추천하기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357CF3-D2A3-4AE1-8292-CF95DC1F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81044"/>
            <a:ext cx="7380312" cy="5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09DC9E-1ACA-42DA-B4F7-2AA23083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6" b="37537"/>
          <a:stretch/>
        </p:blipFill>
        <p:spPr>
          <a:xfrm>
            <a:off x="909936" y="2402005"/>
            <a:ext cx="734481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1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2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30" y="3059668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발표시에는 실제 </a:t>
            </a:r>
            <a:r>
              <a:rPr lang="en-US" altLang="ko-KR" dirty="0"/>
              <a:t>Application </a:t>
            </a:r>
            <a:r>
              <a:rPr lang="ko-KR" altLang="en-US" dirty="0"/>
              <a:t>실행을 시연하기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6A51D-15CF-4BBB-83DF-1C4F385B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 제시된 </a:t>
            </a:r>
            <a:r>
              <a:rPr lang="en-US" altLang="ko-KR" dirty="0"/>
              <a:t>Use Case</a:t>
            </a:r>
            <a:r>
              <a:rPr lang="ko-KR" altLang="en-US" dirty="0"/>
              <a:t>와 관련된 </a:t>
            </a:r>
            <a:r>
              <a:rPr lang="en-US" altLang="ko-KR" dirty="0"/>
              <a:t>Scenario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</a:t>
            </a:r>
            <a:r>
              <a:rPr lang="en-US" altLang="ko-KR" dirty="0"/>
              <a:t>Traceability Table</a:t>
            </a:r>
            <a:r>
              <a:rPr lang="ko-KR" altLang="en-US" dirty="0"/>
              <a:t>을 첨부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1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여행지역과여행스타일선택하기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2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여행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Item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3696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3 :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즐겨찾기한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여행지 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820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</a:rPr>
              <a:t>추천 알고리즘 테스트 </a:t>
            </a:r>
            <a:r>
              <a:rPr lang="en-US" altLang="ko-KR" u="sng" dirty="0">
                <a:solidFill>
                  <a:srgbClr val="00B0F0"/>
                </a:solidFill>
              </a:rPr>
              <a:t>: </a:t>
            </a:r>
            <a:r>
              <a:rPr lang="ko-KR" altLang="en-US" u="sng" dirty="0">
                <a:solidFill>
                  <a:srgbClr val="00B0F0"/>
                </a:solidFill>
              </a:rPr>
              <a:t>여행 지역 추천하기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530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771454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27379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</a:p>
          <a:p>
            <a:r>
              <a:rPr lang="en-US" altLang="ko-KR" sz="1600" dirty="0"/>
              <a:t>2.</a:t>
            </a:r>
          </a:p>
          <a:p>
            <a:r>
              <a:rPr lang="en-US" altLang="ko-KR" sz="16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개발된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r>
              <a:rPr lang="ko-KR" altLang="en-US" dirty="0"/>
              <a:t> 입증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개별적인 </a:t>
            </a:r>
            <a:r>
              <a:rPr lang="en-US" altLang="ko-KR" dirty="0"/>
              <a:t>preference</a:t>
            </a:r>
            <a:r>
              <a:rPr lang="ko-KR" altLang="en-US" dirty="0"/>
              <a:t>에 따라 다른 추천결과물을 제공함을 실연을 통해 입증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추천결과에 대한 피드백 반영으로 인해 추천에 대한 만족도가 향상됨을 실연을 통해 입증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D7614C-4FCF-49D5-B07E-34DE99F16B51}"/>
              </a:ext>
            </a:extLst>
          </p:cNvPr>
          <p:cNvSpPr/>
          <p:nvPr/>
        </p:nvSpPr>
        <p:spPr>
          <a:xfrm>
            <a:off x="3977125" y="324433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기능을 이</a:t>
            </a:r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dirty="0"/>
              <a:t>팀원들의 핵심 스킬을 빨리 파악하고</a:t>
            </a:r>
            <a:r>
              <a:rPr lang="en-US" altLang="ko-KR" dirty="0"/>
              <a:t>, </a:t>
            </a:r>
            <a:r>
              <a:rPr lang="ko-KR" altLang="en-US" dirty="0"/>
              <a:t>스킬에 맞춰 목표를 정하자</a:t>
            </a:r>
            <a:endParaRPr lang="en-US" altLang="ko-KR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커뮤니케이션 할 때는 구두로 이야기하기 보다</a:t>
            </a:r>
            <a:r>
              <a:rPr lang="en-US" altLang="ko-KR" dirty="0"/>
              <a:t>, </a:t>
            </a:r>
            <a:r>
              <a:rPr lang="ko-KR" altLang="en-US" dirty="0"/>
              <a:t>글로 정리해서 보내자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*****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52A59-F937-4EB8-A354-C5BA11191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8" r="3607" b="13524"/>
          <a:stretch/>
        </p:blipFill>
        <p:spPr>
          <a:xfrm>
            <a:off x="706667" y="2564904"/>
            <a:ext cx="797291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6899</TotalTime>
  <Words>1929</Words>
  <Application>Microsoft Office PowerPoint</Application>
  <PresentationFormat>화면 슬라이드 쇼(4:3)</PresentationFormat>
  <Paragraphs>204</Paragraphs>
  <Slides>38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나눔바른고딕</vt:lpstr>
      <vt:lpstr>맑은 고딕</vt:lpstr>
      <vt:lpstr>Arial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– 여행지역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UC 1 :  여행지역과여행스타일선택하기TestCase </vt:lpstr>
      <vt:lpstr>UC 2 : 추천 여행 Item 조회하기 TestCase </vt:lpstr>
      <vt:lpstr>UC 3 : 즐겨찾기한 여행지 조회하기 TestCase </vt:lpstr>
      <vt:lpstr>추천 알고리즘 테스트 : 여행 지역 추천하기</vt:lpstr>
      <vt:lpstr>테스트 결과 현황</vt:lpstr>
      <vt:lpstr>개발된 Application이 제공하는 Benefit 입증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467</cp:revision>
  <cp:lastPrinted>2012-12-19T08:26:52Z</cp:lastPrinted>
  <dcterms:created xsi:type="dcterms:W3CDTF">2012-10-10T06:20:37Z</dcterms:created>
  <dcterms:modified xsi:type="dcterms:W3CDTF">2019-12-08T12:46:52Z</dcterms:modified>
</cp:coreProperties>
</file>